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D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776" autoAdjust="0"/>
  </p:normalViewPr>
  <p:slideViewPr>
    <p:cSldViewPr>
      <p:cViewPr varScale="1">
        <p:scale>
          <a:sx n="49" d="100"/>
          <a:sy n="49" d="100"/>
        </p:scale>
        <p:origin x="-5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CCED0-D64B-4615-8177-4981755B72F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C3883-3CB7-4602-A009-6FB05CA7D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C3883-3CB7-4602-A009-6FB05CA7DDA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F9842-9845-4D6C-9948-FC81B9A4FC8E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2055F-AFBC-4E85-8D15-757ED2DEB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images.google.com/imgres?imgurl=http://z.about.com/d/womenshistory/1/0/w/I/eleanor_roosevelt2.jpg&amp;imgrefurl=http://womenshistory.about.com/od/firstladiesus/ig/First-Ladies-Picture-Gallery/Eleanor-Roosevelt.htm&amp;usg=__19Thx-wR15bMk9j21x7M0jQYb_I=&amp;h=3700&amp;w=2867&amp;sz=897&amp;hl=en&amp;start=1&amp;tbnid=yxb42b6_WjbWRM:&amp;tbnh=150&amp;tbnw=116&amp;prev=/images?q=eleanor+roosevelt&amp;gbv=2&amp;hl=en&amp;safe=active&amp;sa=G" TargetMode="External"/><Relationship Id="rId7" Type="http://schemas.openxmlformats.org/officeDocument/2006/relationships/hyperlink" Target="http://images.google.com/imgres?imgurl=http://media-2.web.britannica.com/eb-media/78/19578-004-6E311E41.jpg&amp;imgrefurl=http://www.britannica.com/EBchecked/topic-art/509257/18786/Eleanor-Roosevelt-1950&amp;usg=__2-5z9jhhkFFQlQ_MbNqQg1J1sTA=&amp;h=450&amp;w=386&amp;sz=20&amp;hl=en&amp;start=19&amp;tbnid=VP70lxsdHsWksM:&amp;tbnh=127&amp;tbnw=109&amp;prev=/images?q=eleanor+roosevelt&amp;gbv=2&amp;hl=en&amp;safe=active&amp;sa=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images.google.com/imgres?imgurl=http://www.divasthesite.com/images/Eleanor_Roosevelt/Eleanor_Roosevelt_intro.jpg&amp;imgrefurl=http://www.divasthesite.com/Political_Divas/Eleanor_Roosevelt.htm&amp;usg=___73sdKozhpWibu2PzWyiaAdxi7Q=&amp;h=406&amp;w=330&amp;sz=17&amp;hl=en&amp;start=2&amp;tbnid=SzcS1-xBx31z3M:&amp;tbnh=124&amp;tbnw=101&amp;prev=/images?q=eleanor+roosevelt&amp;gbv=2&amp;hl=en&amp;safe=active&amp;sa=G" TargetMode="Externa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gi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5" Type="http://schemas.openxmlformats.org/officeDocument/2006/relationships/image" Target="../media/image39.gif"/><Relationship Id="rId10" Type="http://schemas.openxmlformats.org/officeDocument/2006/relationships/image" Target="../media/image34.png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meadowbrookresearch.com/userimages/sad-child.png?rand=&amp;imgrefurl=http://meadowbrookresearch.com/&amp;usg=__vWRxxQrdowcCYyiXqSPiTcejoPM=&amp;h=231&amp;w=303&amp;sz=138&amp;hl=en&amp;start=138&amp;tbnid=9DoaUm90N0m3VM:&amp;tbnh=88&amp;tbnw=116&amp;prev=/images?q=sad+child&amp;gbv=2&amp;ndsp=20&amp;hl=en&amp;safe=active&amp;sa=N&amp;start=12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762000"/>
            <a:ext cx="5715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71D80"/>
                </a:solidFill>
                <a:latin typeface="Franklin Gothic Medium" pitchFamily="34" charset="0"/>
              </a:rPr>
              <a:t>This presentation was created under the fair use exemption of the U.S. Copyright law. Educational fair use guidelines were followed, and further use is restricted.   </a:t>
            </a:r>
            <a:endParaRPr lang="en-US" sz="4400" dirty="0">
              <a:solidFill>
                <a:srgbClr val="F71D8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xit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7620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erlin Sans FB Demi" pitchFamily="34" charset="0"/>
              </a:rPr>
              <a:t>OTHER</a:t>
            </a:r>
            <a:endParaRPr lang="en-US" sz="4000" dirty="0">
              <a:latin typeface="Berlin Sans FB Dem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6670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odoni MT" pitchFamily="18" charset="0"/>
              </a:rPr>
              <a:t>Held</a:t>
            </a:r>
            <a:r>
              <a:rPr lang="en-US" dirty="0" smtClean="0"/>
              <a:t> </a:t>
            </a:r>
            <a:r>
              <a:rPr lang="en-US" sz="3200" dirty="0" smtClean="0">
                <a:latin typeface="Bodoni MT" pitchFamily="18" charset="0"/>
              </a:rPr>
              <a:t>regular news conferences </a:t>
            </a:r>
          </a:p>
          <a:p>
            <a:r>
              <a:rPr lang="en-US" sz="3200" dirty="0" smtClean="0">
                <a:latin typeface="Bodoni MT" pitchFamily="18" charset="0"/>
              </a:rPr>
              <a:t>Wrote daily newspaper  column </a:t>
            </a:r>
            <a:endParaRPr lang="en-US" sz="3200" dirty="0">
              <a:latin typeface="Bodoni MT" pitchFamily="18" charset="0"/>
            </a:endParaRPr>
          </a:p>
        </p:txBody>
      </p:sp>
      <p:pic>
        <p:nvPicPr>
          <p:cNvPr id="22530" name="Picture 2" descr="C:\Documents and Settings\14jbaker\Local Settings\Temporary Internet Files\Content.IE5\W34TSFAZ\MCj042606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685800"/>
            <a:ext cx="1857375" cy="1790700"/>
          </a:xfrm>
          <a:prstGeom prst="rect">
            <a:avLst/>
          </a:prstGeom>
          <a:noFill/>
        </p:spPr>
      </p:pic>
      <p:pic>
        <p:nvPicPr>
          <p:cNvPr id="22531" name="Picture 3" descr="C:\Documents and Settings\14jbaker\Local Settings\Temporary Internet Files\Content.IE5\OVSPQB2J\MCj042382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886200"/>
            <a:ext cx="1908175" cy="1958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bn0.google.com/images?q=tbn:yxb42b6_WjbWRM:http://z.about.com/d/womenshistory/1/0/w/I/eleanor_roosevelt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8000"/>
            <a:ext cx="2514600" cy="3429000"/>
          </a:xfrm>
          <a:prstGeom prst="rect">
            <a:avLst/>
          </a:prstGeom>
          <a:noFill/>
        </p:spPr>
      </p:pic>
      <p:pic>
        <p:nvPicPr>
          <p:cNvPr id="23556" name="Picture 4" descr="http://tbn2.google.com/images?q=tbn:SzcS1-xBx31z3M:http://www.divasthesite.com/images/Eleanor_Roosevelt/Eleanor_Roosevelt_intro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3048000"/>
            <a:ext cx="2819400" cy="3461445"/>
          </a:xfrm>
          <a:prstGeom prst="rect">
            <a:avLst/>
          </a:prstGeom>
          <a:noFill/>
        </p:spPr>
      </p:pic>
      <p:pic>
        <p:nvPicPr>
          <p:cNvPr id="23558" name="Picture 6" descr="http://tbn0.google.com/images?q=tbn:VP70lxsdHsWksM:http://media-2.web.britannica.com/eb-media/78/19578-004-6E311E41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3048000"/>
            <a:ext cx="2743200" cy="346325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19200" y="685800"/>
            <a:ext cx="6383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Some Pictures of Her: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971800"/>
            <a:ext cx="502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THE END!!!!!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 descr="C:\Documents and Settings\14jbaker\Local Settings\Temporary Internet Files\Content.IE5\S5AFO12R\MCj043446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3133" y="381000"/>
            <a:ext cx="1510342" cy="838200"/>
          </a:xfrm>
          <a:prstGeom prst="rect">
            <a:avLst/>
          </a:prstGeom>
          <a:noFill/>
        </p:spPr>
      </p:pic>
      <p:pic>
        <p:nvPicPr>
          <p:cNvPr id="1028" name="Picture 4" descr="C:\Documents and Settings\14jbaker\Local Settings\Temporary Internet Files\Content.IE5\WD2F0LYZ\MCj042998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74299" cy="1066799"/>
          </a:xfrm>
          <a:prstGeom prst="rect">
            <a:avLst/>
          </a:prstGeom>
          <a:noFill/>
        </p:spPr>
      </p:pic>
      <p:pic>
        <p:nvPicPr>
          <p:cNvPr id="1029" name="Picture 5" descr="C:\Documents and Settings\14jbaker\Local Settings\Temporary Internet Files\Content.IE5\4HUF0PIV\MCj010472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5201"/>
            <a:ext cx="1371600" cy="1017506"/>
          </a:xfrm>
          <a:prstGeom prst="rect">
            <a:avLst/>
          </a:prstGeom>
          <a:noFill/>
        </p:spPr>
      </p:pic>
      <p:pic>
        <p:nvPicPr>
          <p:cNvPr id="1030" name="Picture 6" descr="C:\Documents and Settings\14jbaker\Local Settings\Temporary Internet Files\Content.IE5\S5AFO12R\MCBD10512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6210" y="2819400"/>
            <a:ext cx="1443903" cy="1143000"/>
          </a:xfrm>
          <a:prstGeom prst="rect">
            <a:avLst/>
          </a:prstGeom>
          <a:noFill/>
        </p:spPr>
      </p:pic>
      <p:pic>
        <p:nvPicPr>
          <p:cNvPr id="1032" name="Picture 8" descr="C:\Documents and Settings\14jbaker\Local Settings\Temporary Internet Files\Content.IE5\WD2F0LYZ\MCj0174657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658728"/>
            <a:ext cx="1143000" cy="1199272"/>
          </a:xfrm>
          <a:prstGeom prst="rect">
            <a:avLst/>
          </a:prstGeom>
          <a:noFill/>
        </p:spPr>
      </p:pic>
      <p:pic>
        <p:nvPicPr>
          <p:cNvPr id="1033" name="Picture 9" descr="C:\Documents and Settings\14jbaker\Local Settings\Temporary Internet Files\Content.IE5\CTMFO5U7\MCj0434477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1295400"/>
            <a:ext cx="1819275" cy="1479550"/>
          </a:xfrm>
          <a:prstGeom prst="rect">
            <a:avLst/>
          </a:prstGeom>
          <a:noFill/>
        </p:spPr>
      </p:pic>
      <p:pic>
        <p:nvPicPr>
          <p:cNvPr id="1034" name="Picture 10" descr="C:\Documents and Settings\14jbaker\Local Settings\Temporary Internet Files\Content.IE5\4HUF0PIV\MCj0434755000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990600"/>
            <a:ext cx="1752600" cy="1752600"/>
          </a:xfrm>
          <a:prstGeom prst="rect">
            <a:avLst/>
          </a:prstGeom>
          <a:noFill/>
        </p:spPr>
      </p:pic>
      <p:pic>
        <p:nvPicPr>
          <p:cNvPr id="1035" name="Picture 11" descr="C:\Documents and Settings\14jbaker\Local Settings\Temporary Internet Files\Content.IE5\S5AFO12R\MCj0434471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21550" y="4648200"/>
            <a:ext cx="1822450" cy="1003300"/>
          </a:xfrm>
          <a:prstGeom prst="rect">
            <a:avLst/>
          </a:prstGeom>
          <a:noFill/>
        </p:spPr>
      </p:pic>
      <p:pic>
        <p:nvPicPr>
          <p:cNvPr id="1036" name="Picture 12" descr="C:\Documents and Settings\14jbaker\Local Settings\Temporary Internet Files\Content.IE5\WD2F0LYZ\MCj04349180000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9000" y="3276600"/>
            <a:ext cx="1905000" cy="1905000"/>
          </a:xfrm>
          <a:prstGeom prst="rect">
            <a:avLst/>
          </a:prstGeom>
          <a:noFill/>
        </p:spPr>
      </p:pic>
      <p:pic>
        <p:nvPicPr>
          <p:cNvPr id="1038" name="Picture 14" descr="C:\Documents and Settings\14jbaker\Local Settings\Temporary Internet Files\Content.IE5\CTMFO5U7\MCj0240587000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16713" y="5562600"/>
            <a:ext cx="1327287" cy="1295400"/>
          </a:xfrm>
          <a:prstGeom prst="rect">
            <a:avLst/>
          </a:prstGeom>
          <a:noFill/>
        </p:spPr>
      </p:pic>
      <p:pic>
        <p:nvPicPr>
          <p:cNvPr id="1039" name="Picture 15" descr="C:\Documents and Settings\14jbaker\Local Settings\Temporary Internet Files\Content.IE5\WD2F0LYZ\MCj01047320000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2590800"/>
            <a:ext cx="1295400" cy="808319"/>
          </a:xfrm>
          <a:prstGeom prst="rect">
            <a:avLst/>
          </a:prstGeom>
          <a:noFill/>
        </p:spPr>
      </p:pic>
      <p:pic>
        <p:nvPicPr>
          <p:cNvPr id="1040" name="Picture 16" descr="C:\Documents and Settings\14jbaker\Local Settings\Temporary Internet Files\Content.IE5\S5AFO12R\MMj02832640000[1]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19600"/>
            <a:ext cx="1143000" cy="1143000"/>
          </a:xfrm>
          <a:prstGeom prst="rect">
            <a:avLst/>
          </a:prstGeom>
          <a:noFill/>
        </p:spPr>
      </p:pic>
      <p:pic>
        <p:nvPicPr>
          <p:cNvPr id="1026" name="Picture 2" descr="http://bg.webkinzworldnews.com/cat/goodbye/goodbye-fish-webkinz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24200" y="381000"/>
            <a:ext cx="2362200" cy="2362200"/>
          </a:xfrm>
          <a:prstGeom prst="rect">
            <a:avLst/>
          </a:prstGeom>
          <a:noFill/>
        </p:spPr>
      </p:pic>
      <p:pic>
        <p:nvPicPr>
          <p:cNvPr id="3" name="Picture 4" descr="http://bg.webkinzworldnews.com/cat/goodbye/goodbye-tiger-webkinz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124200" y="41148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1D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14jbaker\Local Settings\Temporary Internet Files\Content.IE5\ANKBSBW7\MPj04331600000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21295092">
            <a:off x="-351296" y="1985189"/>
            <a:ext cx="83281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Eleanor Roosevelt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5257800"/>
            <a:ext cx="6324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By: Jahaila Baker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Documents and Settings\14jbaker\Local Settings\Temporary Internet Files\Content.IE5\WJON2ZO3\MCj043799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609600"/>
            <a:ext cx="1863725" cy="1422400"/>
          </a:xfrm>
          <a:prstGeom prst="rect">
            <a:avLst/>
          </a:prstGeom>
          <a:noFill/>
        </p:spPr>
      </p:pic>
      <p:pic>
        <p:nvPicPr>
          <p:cNvPr id="1027" name="Picture 3" descr="C:\Documents and Settings\14jbaker\Local Settings\Temporary Internet Files\Content.IE5\S9EX0JEL\MCj043800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447800"/>
            <a:ext cx="1863725" cy="127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001000" cy="2514600"/>
          </a:xfrm>
        </p:spPr>
        <p:txBody>
          <a:bodyPr/>
          <a:lstStyle/>
          <a:p>
            <a:r>
              <a:rPr lang="en-US" dirty="0" smtClean="0">
                <a:solidFill>
                  <a:srgbClr val="3399FF"/>
                </a:solidFill>
              </a:rPr>
              <a:t>Birth Date:            October 11, 1884</a:t>
            </a:r>
          </a:p>
          <a:p>
            <a:r>
              <a:rPr lang="en-US" dirty="0" smtClean="0">
                <a:solidFill>
                  <a:srgbClr val="3399FF"/>
                </a:solidFill>
              </a:rPr>
              <a:t>Birth Place:           New York City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Date of Death:     November 7,1962   (age 78)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Place of Death:    New York City</a:t>
            </a:r>
          </a:p>
          <a:p>
            <a:endParaRPr lang="en-US" dirty="0" smtClean="0"/>
          </a:p>
        </p:txBody>
      </p:sp>
      <p:pic>
        <p:nvPicPr>
          <p:cNvPr id="1026" name="Picture 2" descr="C:\Documents and Settings\14jbaker\Local Settings\Temporary Internet Files\Content.IE5\JVEV3A5Z\MCj041370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28600"/>
            <a:ext cx="1541352" cy="1637686"/>
          </a:xfrm>
          <a:prstGeom prst="rect">
            <a:avLst/>
          </a:prstGeom>
          <a:noFill/>
        </p:spPr>
      </p:pic>
      <p:pic>
        <p:nvPicPr>
          <p:cNvPr id="1027" name="Picture 3" descr="C:\Documents and Settings\14jbaker\Local Settings\Temporary Internet Files\Content.IE5\G6SKMEA0\MCj0436392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572000"/>
            <a:ext cx="1333333" cy="18285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bedandbreakfast.com/inns/new-york-city-new-york-inn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7" name="Down Arrow 6"/>
          <p:cNvSpPr/>
          <p:nvPr/>
        </p:nvSpPr>
        <p:spPr>
          <a:xfrm>
            <a:off x="3429000" y="1371600"/>
            <a:ext cx="1447800" cy="1828800"/>
          </a:xfrm>
          <a:prstGeom prst="downArrow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</a:ln>
          <a:effectLst>
            <a:innerShdw blurRad="76200" dist="50800" dir="135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09800" y="0"/>
            <a:ext cx="4176271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New York City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rush Script MT" pitchFamily="66" charset="0"/>
              </a:rPr>
              <a:t>First Lady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rush Script MT" pitchFamily="66" charset="0"/>
              </a:rPr>
              <a:t>Social Activist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Brush Script MT" pitchFamily="66" charset="0"/>
              </a:rPr>
              <a:t>U.S. Representative to the United Nations (1945-1955; 1961)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Brush Script MT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381000"/>
            <a:ext cx="7596951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Why is she so important?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14jbaker\Local Settings\Temporary Internet Files\Content.IE5\LAHDCDGK\MCj043491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971800"/>
            <a:ext cx="5943600" cy="41907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Maiandra GD" pitchFamily="34" charset="0"/>
              </a:rPr>
              <a:t>What did she do that was important?</a:t>
            </a:r>
            <a:endParaRPr lang="en-US" dirty="0">
              <a:solidFill>
                <a:schemeClr val="accent5"/>
              </a:solidFill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ahoma" pitchFamily="34" charset="0"/>
              </a:rPr>
              <a:t>approved the Universal Declaration of Human Rights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ahoma" pitchFamily="34" charset="0"/>
              </a:rPr>
              <a:t>fought for equal rights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</a:endParaRPr>
          </a:p>
        </p:txBody>
      </p:sp>
      <p:pic>
        <p:nvPicPr>
          <p:cNvPr id="1026" name="Picture 2" descr="C:\Documents and Settings\14jbaker\Local Settings\Temporary Internet Files\Content.IE5\UB4HID6L\MCED00259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181600"/>
            <a:ext cx="680314" cy="681228"/>
          </a:xfrm>
          <a:prstGeom prst="rect">
            <a:avLst/>
          </a:prstGeom>
          <a:noFill/>
        </p:spPr>
      </p:pic>
      <p:pic>
        <p:nvPicPr>
          <p:cNvPr id="1027" name="Picture 3" descr="C:\Documents and Settings\14jbaker\Local Settings\Temporary Internet Files\Content.IE5\UB4HID6L\MCED00259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581400"/>
            <a:ext cx="1365194" cy="1367028"/>
          </a:xfrm>
          <a:prstGeom prst="rect">
            <a:avLst/>
          </a:prstGeom>
          <a:noFill/>
        </p:spPr>
      </p:pic>
      <p:pic>
        <p:nvPicPr>
          <p:cNvPr id="1028" name="Picture 4" descr="C:\Documents and Settings\14jbaker\Local Settings\Temporary Internet Files\Content.IE5\OVSPQB2J\MCj043387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1523886" cy="1523886"/>
          </a:xfrm>
          <a:prstGeom prst="rect">
            <a:avLst/>
          </a:prstGeom>
          <a:noFill/>
        </p:spPr>
      </p:pic>
      <p:pic>
        <p:nvPicPr>
          <p:cNvPr id="1029" name="Picture 5" descr="C:\Documents and Settings\14jbaker\Local Settings\Temporary Internet Files\Content.IE5\OVSPQB2J\MCj043387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685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981200"/>
            <a:ext cx="4343400" cy="3048000"/>
          </a:xfrm>
        </p:spPr>
        <p:txBody>
          <a:bodyPr/>
          <a:lstStyle/>
          <a:p>
            <a:pPr>
              <a:buNone/>
            </a:pPr>
            <a:r>
              <a:rPr lang="en-US" sz="6000" dirty="0" smtClean="0"/>
              <a:t>  </a:t>
            </a:r>
            <a:r>
              <a:rPr lang="en-US" sz="6000" dirty="0" smtClean="0">
                <a:solidFill>
                  <a:srgbClr val="FF0000"/>
                </a:solidFill>
                <a:latin typeface="Agency FB" pitchFamily="34" charset="0"/>
              </a:rPr>
              <a:t>Parent died </a:t>
            </a:r>
          </a:p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FF00"/>
                </a:solidFill>
                <a:latin typeface="Agency FB" pitchFamily="34" charset="0"/>
              </a:rPr>
              <a:t>when she was a child</a:t>
            </a:r>
            <a:endParaRPr lang="en-US" dirty="0">
              <a:solidFill>
                <a:srgbClr val="FFFF00"/>
              </a:solidFill>
              <a:latin typeface="Agency FB" pitchFamily="34" charset="0"/>
            </a:endParaRPr>
          </a:p>
        </p:txBody>
      </p:sp>
      <p:pic>
        <p:nvPicPr>
          <p:cNvPr id="2050" name="Picture 2" descr="C:\Documents and Settings\14jbaker\Local Settings\Temporary Internet Files\Content.IE5\OVSPQB2J\MPj040748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42486" cy="1827610"/>
          </a:xfrm>
          <a:prstGeom prst="rect">
            <a:avLst/>
          </a:prstGeom>
          <a:noFill/>
        </p:spPr>
      </p:pic>
      <p:pic>
        <p:nvPicPr>
          <p:cNvPr id="2053" name="Picture 5" descr="http://tbn2.google.com/images?q=tbn:9DoaUm90N0m3VM:http://meadowbrookresearch.com/userimages/sad-child.png%3Frand%3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9128" y="4608784"/>
            <a:ext cx="2964872" cy="22492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05000"/>
            <a:ext cx="6477000" cy="2743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Engravers MT" pitchFamily="18" charset="0"/>
              </a:rPr>
              <a:t>mother disappointed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500" dirty="0" smtClean="0">
                <a:solidFill>
                  <a:schemeClr val="accent3">
                    <a:lumMod val="75000"/>
                  </a:schemeClr>
                </a:solidFill>
              </a:rPr>
              <a:t>Cause she was not beautiful or graceful</a:t>
            </a:r>
            <a:endParaRPr lang="en-US" sz="25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7" name="Picture 1" descr="C:\Documents and Settings\14jbaker\Local Settings\Temporary Internet Files\Content.IE5\OVSPQB2J\MCj04244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33400"/>
            <a:ext cx="1790700" cy="1889125"/>
          </a:xfrm>
          <a:prstGeom prst="rect">
            <a:avLst/>
          </a:prstGeom>
          <a:noFill/>
        </p:spPr>
      </p:pic>
      <p:pic>
        <p:nvPicPr>
          <p:cNvPr id="2050" name="Picture 2" descr="C:\Documents and Settings\14jbaker\Local Settings\Temporary Internet Files\Content.IE5\Q7M7A32B\MPj0433161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4343400"/>
            <a:ext cx="2286000" cy="2286000"/>
          </a:xfrm>
          <a:prstGeom prst="rect">
            <a:avLst/>
          </a:prstGeom>
          <a:noFill/>
        </p:spPr>
      </p:pic>
      <p:pic>
        <p:nvPicPr>
          <p:cNvPr id="2051" name="Picture 3" descr="C:\Documents and Settings\14jbaker\Local Settings\Temporary Internet Files\Content.IE5\WJON2ZO3\MCj043778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648200"/>
            <a:ext cx="1828800" cy="1870075"/>
          </a:xfrm>
          <a:prstGeom prst="rect">
            <a:avLst/>
          </a:prstGeom>
          <a:noFill/>
        </p:spPr>
      </p:pic>
      <p:pic>
        <p:nvPicPr>
          <p:cNvPr id="2053" name="Picture 5" descr="C:\Documents and Settings\14jbaker\Local Settings\Temporary Internet Files\Content.IE5\S9EX0JEL\MCj007880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381000"/>
            <a:ext cx="1183419" cy="15368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Documents and Settings\14jbaker\Local Settings\Temporary Internet Files\Content.IE5\Q7M7A32B\MCj043778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600200"/>
            <a:ext cx="1838325" cy="1603375"/>
          </a:xfrm>
          <a:prstGeom prst="rect">
            <a:avLst/>
          </a:prstGeom>
          <a:noFill/>
        </p:spPr>
      </p:pic>
      <p:pic>
        <p:nvPicPr>
          <p:cNvPr id="3076" name="Picture 4" descr="C:\Documents and Settings\14jbaker\Local Settings\Temporary Internet Files\Content.IE5\ANKBSBW7\MCj043778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429000"/>
            <a:ext cx="1882775" cy="1651000"/>
          </a:xfrm>
          <a:prstGeom prst="rect">
            <a:avLst/>
          </a:prstGeom>
          <a:noFill/>
        </p:spPr>
      </p:pic>
      <p:pic>
        <p:nvPicPr>
          <p:cNvPr id="3074" name="Picture 2" descr="C:\Documents and Settings\14jbaker\Local Settings\Temporary Internet Files\Content.IE5\S9EX0JEL\MCj014950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1" y="593932"/>
            <a:ext cx="3340626" cy="230166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143000" y="0"/>
            <a:ext cx="6477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RELIGION/BELIEFS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17526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40386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2954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51816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56388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16002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FF"/>
                </a:solidFill>
                <a:latin typeface="High Tower Text" pitchFamily="18" charset="0"/>
              </a:rPr>
              <a:t>Episcopal</a:t>
            </a:r>
            <a:endParaRPr lang="en-US" sz="2400" dirty="0">
              <a:solidFill>
                <a:srgbClr val="6699FF"/>
              </a:solidFill>
              <a:latin typeface="High Tower Text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819401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sz="2400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82923" y="3244334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2923" y="3244334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29400" y="3352800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05200" y="5257800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1600200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67600" y="914400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FFCC"/>
                </a:solidFill>
                <a:latin typeface="Monotype Corsiva" pitchFamily="66" charset="0"/>
              </a:rPr>
              <a:t>Democrat</a:t>
            </a:r>
            <a:endParaRPr lang="en-US" dirty="0">
              <a:solidFill>
                <a:srgbClr val="99FFCC"/>
              </a:solidFill>
              <a:latin typeface="Monotype Corsiva" pitchFamily="66" charset="0"/>
            </a:endParaRPr>
          </a:p>
        </p:txBody>
      </p:sp>
      <p:pic>
        <p:nvPicPr>
          <p:cNvPr id="3075" name="Picture 3" descr="C:\Documents and Settings\14jbaker\Local Settings\Temporary Internet Files\Content.IE5\S9EX0JEL\MCj014950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085997"/>
            <a:ext cx="3373925" cy="23246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6" presetClass="exit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0"/>
                            </p:stCondLst>
                            <p:childTnLst>
                              <p:par>
                                <p:cTn id="6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8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160</Words>
  <Application>Microsoft Office PowerPoint</Application>
  <PresentationFormat>On-screen Show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What did she do that was important?</vt:lpstr>
      <vt:lpstr>Slide 7</vt:lpstr>
      <vt:lpstr>Slide 8</vt:lpstr>
      <vt:lpstr>Slide 9</vt:lpstr>
      <vt:lpstr>Slide 10</vt:lpstr>
      <vt:lpstr>Slide 11</vt:lpstr>
      <vt:lpstr>Slide 12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20</cp:revision>
  <dcterms:created xsi:type="dcterms:W3CDTF">2009-03-11T19:48:25Z</dcterms:created>
  <dcterms:modified xsi:type="dcterms:W3CDTF">2009-04-02T20:17:44Z</dcterms:modified>
</cp:coreProperties>
</file>